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76" r:id="rId4"/>
    <p:sldId id="262" r:id="rId5"/>
    <p:sldId id="260" r:id="rId6"/>
    <p:sldId id="265" r:id="rId7"/>
    <p:sldId id="264" r:id="rId8"/>
    <p:sldId id="263" r:id="rId9"/>
    <p:sldId id="268" r:id="rId10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C486919-86C1-415D-99DF-553A94C139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FA368F5-DA96-4E74-B867-0242B6C9D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3A674D0-020D-47A9-B288-CEFF1364C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3A8EC52-6B78-44E4-B33E-F8634442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0D3CCCE-0F77-499B-B726-131BD622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9631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62A59EC-683C-4F3E-A0FB-DFCF9916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C220C8B2-8CDA-4D1D-B7D6-7971084AC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105B89E-121C-47E9-97F8-506AD750A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92743A1-0896-4103-81AF-B3000845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2E83E5-1BAA-4281-9AD2-469C8E1C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1070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E68CF078-E471-4006-AB65-E1292AC674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24BBF53-8D74-4D96-B8DD-4E5E692B9A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3912732-8EBF-4C3B-AB68-BC7E17613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8664428-7B65-4504-B586-5240C92DA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CAD51E3-6529-41A4-8686-02F7AB8DC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6593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9A560C2-B336-499E-8F68-EE1578B6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24D6045-EB8C-4549-93DA-49E93CE40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B26C696-F06C-4118-A90E-68E5CD4D3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B2FDDE1-94E9-4AC6-8261-F5FA62CA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335EBA2-4320-43AD-9CFA-724AFE43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121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E47FFC-53A6-45C8-A633-769B1D5E6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F806AAB-D776-414C-BB99-D8FB63AD4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6828F35-5126-4E95-B2B0-8FFCBE2E9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3A63794-4564-443A-B7C4-136E3F859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96BC09FC-3D58-4634-B639-2E94C4C53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127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B359534-9410-4407-B333-97AD55E7F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7EA533-52CD-4482-A107-75A3F81AF0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8EDE39A-E8AD-44D4-9E5F-17AA535C1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E58CE2-54EE-4474-B5A2-49C116BF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CFCCE5F-32B9-4BD9-B031-5C564427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2E133E3-5BA0-4743-827A-1D773EFAC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9081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5B27E22-A611-47E5-B242-9EFE70DEE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77EEB49-F10E-433D-AD22-7F25778C5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8031936-2A74-4077-95E4-9B63313DE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49B5FEB5-375A-4FF7-897A-3261DC32B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7AB82CA-7A13-4C32-AA80-3DC51DB388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6527105-C4CA-45B9-8381-5B8B98D23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CE7DC30-818B-42A2-91D8-D93E620D1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C632D8C-2830-4A9B-9174-16E00DDC8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6624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F3E998-BF07-4026-BCEC-4E0B5C04F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27AF64F4-F13E-4244-8E52-7BBB4451F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7AD71D5-B7F9-4E47-823D-08368F52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6EF7DB5-0970-4D9B-96C6-5FBB35F06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79324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DA38870F-C8D5-46D7-A0C3-E6FC8FACD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75729F8-5867-4203-9123-57951F026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7C1F715-2D7D-44E2-B7AB-8C30B4EB4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8978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52E98A-04E0-4A80-B043-11D69D60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8E0469D-D264-4165-A554-342DCDB1A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37A145F-ED32-4AD2-8401-9302540250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7D6C3A5-81F7-432E-BEC7-7E78A370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D9F6D81-6999-4611-8849-BB793FBC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5A4223E8-C47C-4A07-A595-8244240F0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7494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252AD58-AAC7-43DE-A1A7-118FACE8B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FDBBB67-3F7B-4946-86F3-1CFBBB4F5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3BD0C73-9CA2-44F7-8BD4-6B80CA53C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F4E0069-B576-463B-B019-CF43DEB18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3C09430-B6FF-40DC-BB19-429568B2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926D93A-90A7-4912-B699-A72A9172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239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BF0CFAE-2916-495C-BF10-F3DB227DE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EC0B4B-127D-40E5-9917-62CE53D48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B24064D-3AEE-4D67-941C-553CFD55F5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1F216-0D51-44C2-B5F8-F48A5CA19DF5}" type="datetimeFigureOut">
              <a:rPr lang="nb-NO" smtClean="0"/>
              <a:t>13.11.2019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1051471-550F-4B97-87A5-F251CAF8F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C00FA80-7D74-4F2A-88A4-86A8B454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78360-1EA0-4AAE-B3DA-71F1A1A2AB2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870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E490AEDF-6B51-4227-A4B6-EAAE36A30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67" y="361732"/>
            <a:ext cx="9263455" cy="616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5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371FBEE-D38D-45E8-AA75-F845A37D3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59" y="124178"/>
            <a:ext cx="10892852" cy="664464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5DEFC19-8520-42D4-951E-DD8679383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044" y="3315900"/>
            <a:ext cx="2777067" cy="345291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53CA19F1-AAB1-456A-82BA-BDF386A19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689" y="3317014"/>
            <a:ext cx="2788355" cy="345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871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373B88-A8EB-4315-A2A3-477214DE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                 </a:t>
            </a:r>
            <a:endParaRPr lang="nb-NO" sz="2000" b="1" dirty="0"/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AE7C78FA-04EB-4286-90B7-30D56F93D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0756" y="1678673"/>
            <a:ext cx="4086577" cy="503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57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02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F7687C-BF69-4C9B-9C86-54702E79F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7" y="500062"/>
            <a:ext cx="10515600" cy="1325563"/>
          </a:xfrm>
        </p:spPr>
        <p:txBody>
          <a:bodyPr/>
          <a:lstStyle/>
          <a:p>
            <a:r>
              <a:rPr lang="nb-NO" b="1" dirty="0"/>
              <a:t>Litt historie…4 - 4,5 ? milliarder år siden….. </a:t>
            </a:r>
            <a:br>
              <a:rPr lang="nb-NO" b="1" dirty="0"/>
            </a:br>
            <a:endParaRPr lang="nb-NO" b="1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138F4D4-B5D1-4E88-BBB0-60933F24B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7ECCD20-4AD9-4041-ABD0-9D2860D46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31874"/>
            <a:ext cx="9664117" cy="533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0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D4C531B-D5CD-4299-943F-66C3FAC21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94689" cy="1325563"/>
          </a:xfrm>
        </p:spPr>
        <p:txBody>
          <a:bodyPr>
            <a:normAutofit fontScale="90000"/>
          </a:bodyPr>
          <a:lstStyle/>
          <a:p>
            <a:r>
              <a:rPr lang="nb-NO" sz="4800" b="1" dirty="0"/>
              <a:t>Charles Darwin     </a:t>
            </a:r>
            <a:r>
              <a:rPr lang="nb-NO" dirty="0" err="1"/>
              <a:t>Survival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		   </a:t>
            </a:r>
            <a:r>
              <a:rPr lang="nb-NO" sz="1800" dirty="0"/>
              <a:t>1809-1882</a:t>
            </a:r>
            <a:r>
              <a:rPr lang="nb-NO" dirty="0"/>
              <a:t>	  	 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fattest</a:t>
            </a:r>
            <a:r>
              <a:rPr lang="nb-NO" dirty="0"/>
              <a:t>… 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6E8E5920-28E5-44C5-9D2F-C79B3BB846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82448" y="1589088"/>
            <a:ext cx="3673528" cy="5137838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0E8AFB1F-0CA4-4C1C-B2AF-CCE62F8EC2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32889" y="224720"/>
            <a:ext cx="4051674" cy="650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35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EF0CFD-81AB-45AB-87A0-790564C24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Familiealbum…. 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716A777E-37A1-4264-B424-745BE8550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0194" y="1455576"/>
            <a:ext cx="3966899" cy="5137135"/>
          </a:xfrm>
          <a:prstGeom prst="rect">
            <a:avLst/>
          </a:prstGeom>
          <a:ln w="1143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537882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6D4612-A9F0-472F-BDB6-F409D706C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3,5 ? milliarder år siden….</a:t>
            </a:r>
          </a:p>
        </p:txBody>
      </p:sp>
      <p:pic>
        <p:nvPicPr>
          <p:cNvPr id="4" name="Plassholder for innhold 3">
            <a:extLst>
              <a:ext uri="{FF2B5EF4-FFF2-40B4-BE49-F238E27FC236}">
                <a16:creationId xmlns:a16="http://schemas.microsoft.com/office/drawing/2014/main" id="{6F10F557-959B-4D9E-9DC8-2AEC06826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613" y="1914622"/>
            <a:ext cx="6632017" cy="4264387"/>
          </a:xfrm>
          <a:prstGeom prst="rect">
            <a:avLst/>
          </a:prstGeom>
          <a:ln w="193675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55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FB980F-5F38-43C3-B6A3-E2CBBD57F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76" y="365125"/>
            <a:ext cx="11357312" cy="1325563"/>
          </a:xfrm>
        </p:spPr>
        <p:txBody>
          <a:bodyPr/>
          <a:lstStyle/>
          <a:p>
            <a:r>
              <a:rPr lang="nb-NO" b="1" dirty="0"/>
              <a:t>Det er ikke jeg, men </a:t>
            </a:r>
            <a:r>
              <a:rPr lang="nb-NO" b="1" dirty="0">
                <a:latin typeface="Algerian" panose="04020705040A02060702" pitchFamily="82" charset="0"/>
              </a:rPr>
              <a:t>oss</a:t>
            </a:r>
            <a:r>
              <a:rPr lang="nb-NO" b="1" dirty="0"/>
              <a:t>….. litt mikro livsvisdom…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E78DCA7-CDA5-473B-9E4C-C0E6EF6A5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600" dirty="0"/>
              <a:t>Vi har ca. 10 000 000 000 000 0  celler i kroppen</a:t>
            </a:r>
          </a:p>
          <a:p>
            <a:r>
              <a:rPr lang="nb-NO" sz="3600" dirty="0"/>
              <a:t>og ca. 10 ganger så mange bakterier….. </a:t>
            </a:r>
          </a:p>
          <a:p>
            <a:r>
              <a:rPr lang="nb-NO" sz="3600" dirty="0"/>
              <a:t>som vi er helt avhengig av for å leve…..</a:t>
            </a:r>
          </a:p>
          <a:p>
            <a:r>
              <a:rPr lang="nb-NO" sz="3600" dirty="0"/>
              <a:t>…man bør så langt som mulig leve i fred og fordragelighet med de man er avhengig av…ellers kan det gå riktig galt med oss alle…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227D931-9AC7-4811-BB03-F5539466B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874" y="4752623"/>
            <a:ext cx="3444691" cy="1936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42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1011</TotalTime>
  <Words>97</Words>
  <Application>Microsoft Office PowerPoint</Application>
  <PresentationFormat>Widescreen</PresentationFormat>
  <Paragraphs>10</Paragraphs>
  <Slides>9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4" baseType="lpstr">
      <vt:lpstr>Algerian</vt:lpstr>
      <vt:lpstr>Arial</vt:lpstr>
      <vt:lpstr>Calibri</vt:lpstr>
      <vt:lpstr>Calibri Light</vt:lpstr>
      <vt:lpstr>Office-tema</vt:lpstr>
      <vt:lpstr>PowerPoint-presentasjon</vt:lpstr>
      <vt:lpstr>PowerPoint-presentasjon</vt:lpstr>
      <vt:lpstr>                 </vt:lpstr>
      <vt:lpstr>PowerPoint-presentasjon</vt:lpstr>
      <vt:lpstr>Litt historie…4 - 4,5 ? milliarder år siden…..  </vt:lpstr>
      <vt:lpstr>Charles Darwin     Survival of      1809-1882      the fattest… </vt:lpstr>
      <vt:lpstr>Familiealbum…. </vt:lpstr>
      <vt:lpstr>3,5 ? milliarder år siden….</vt:lpstr>
      <vt:lpstr>Det er ikke jeg, men oss….. litt mikro livsvisdom…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Andreas Skulberg</dc:creator>
  <cp:lastModifiedBy>Andreas Skulberg</cp:lastModifiedBy>
  <cp:revision>25</cp:revision>
  <dcterms:created xsi:type="dcterms:W3CDTF">2019-09-26T13:23:02Z</dcterms:created>
  <dcterms:modified xsi:type="dcterms:W3CDTF">2019-11-13T08:44:52Z</dcterms:modified>
</cp:coreProperties>
</file>