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>
      <p:cViewPr varScale="1">
        <p:scale>
          <a:sx n="67" d="100"/>
          <a:sy n="67" d="100"/>
        </p:scale>
        <p:origin x="12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46248-BC7F-4E50-9557-76515D26E7B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402194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7B46F-0843-49C0-B31E-FE946871F9D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842625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48450" y="685800"/>
            <a:ext cx="1809750" cy="51816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5276850" cy="5181600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EA3EE-A246-4DF5-9514-8E9232961FF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83371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DC1F3-14E1-4381-9372-547527D899E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30098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374EE-CB4B-4D94-AB8A-2F618B88C35E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9036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19200" y="1981200"/>
            <a:ext cx="3543300" cy="38862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543300" cy="38862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EE2CF-CB45-43D5-892F-63780DF1E475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60390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48ADA-3D96-4D34-990B-E5E0271A5DC5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9702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1DDE7-7AAD-489C-B6A2-88660E3050EF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9209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59A7F-9F41-461F-9ED1-2C66588AF7D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1206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12129-39C4-4417-913E-DDC25139AE48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90937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B7EEB-69DA-4FFB-B34A-FCE93127012C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5692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85800"/>
            <a:ext cx="7239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 i malen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981200"/>
            <a:ext cx="7239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096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b-NO" alt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0960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b-NO" alt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152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A1EBE4-60CF-4C5A-B2BA-72B441B3458E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o/url?sa=i&amp;rct=j&amp;q=&amp;esrc=s&amp;source=images&amp;cd=&amp;cad=rja&amp;uact=8&amp;ved=0ahUKEwik_a2HovXLAhXDPZoKHYkYD9sQjRwIBw&amp;url=https://lothiane.wordpress.com/tag/petekkier/&amp;bvm=bv.118443451,d.bGg&amp;psig=AFQjCNElZZ8poxdA-A7pWAsvq-3TrTCT-g&amp;ust=145986902210804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3600" dirty="0"/>
              <a:t>Behandling av kronisk hepatitt C på St. Olavs hospital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987202"/>
          </a:xfrm>
        </p:spPr>
        <p:txBody>
          <a:bodyPr/>
          <a:lstStyle/>
          <a:p>
            <a:endParaRPr lang="nb-NO" dirty="0"/>
          </a:p>
          <a:p>
            <a:r>
              <a:rPr lang="nb-NO" dirty="0"/>
              <a:t>Smittevernkonferanse 13.11.19</a:t>
            </a:r>
          </a:p>
          <a:p>
            <a:endParaRPr lang="nb-NO" dirty="0"/>
          </a:p>
          <a:p>
            <a:r>
              <a:rPr lang="nb-NO" sz="1600" dirty="0"/>
              <a:t>Infeksjonssykepleier Kari Berge </a:t>
            </a:r>
          </a:p>
          <a:p>
            <a:r>
              <a:rPr lang="nb-NO" sz="1600" dirty="0"/>
              <a:t>Infeksjonssykepleier Maja Skaland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2489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Infeksjonsmedisinsk poliklinikk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sz="2000" dirty="0"/>
              <a:t>3 sykepleiere</a:t>
            </a:r>
          </a:p>
          <a:p>
            <a:r>
              <a:rPr lang="nb-NO" sz="2000" dirty="0"/>
              <a:t>6 overleger</a:t>
            </a:r>
          </a:p>
          <a:p>
            <a:r>
              <a:rPr lang="nb-NO" sz="2000" dirty="0"/>
              <a:t>LIS-leger</a:t>
            </a:r>
          </a:p>
          <a:p>
            <a:endParaRPr lang="nb-NO" sz="2000" dirty="0"/>
          </a:p>
          <a:p>
            <a:pPr marL="0" indent="0">
              <a:buNone/>
            </a:pPr>
            <a:r>
              <a:rPr lang="nb-NO" sz="2000" dirty="0"/>
              <a:t>Antall behandlede pasienter</a:t>
            </a:r>
          </a:p>
          <a:p>
            <a:r>
              <a:rPr lang="nb-NO" sz="2000" dirty="0"/>
              <a:t>2017: 77</a:t>
            </a:r>
          </a:p>
          <a:p>
            <a:r>
              <a:rPr lang="nb-NO" sz="2000" dirty="0"/>
              <a:t>2018: 66 (+?)</a:t>
            </a:r>
          </a:p>
          <a:p>
            <a:r>
              <a:rPr lang="nb-NO" sz="2000" dirty="0"/>
              <a:t>2019: 33 (frem til sommeren) </a:t>
            </a:r>
          </a:p>
        </p:txBody>
      </p:sp>
      <p:pic>
        <p:nvPicPr>
          <p:cNvPr id="5" name="Bilde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52936"/>
            <a:ext cx="3357371" cy="195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80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Behandlingsforløp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sz="2000" dirty="0"/>
              <a:t>Henvisning</a:t>
            </a:r>
          </a:p>
          <a:p>
            <a:r>
              <a:rPr lang="nb-NO" sz="2000" dirty="0"/>
              <a:t>Legekonsultasjon</a:t>
            </a:r>
          </a:p>
          <a:p>
            <a:r>
              <a:rPr lang="nb-NO" sz="2000" dirty="0"/>
              <a:t>Sykepleierkonsultasjon</a:t>
            </a:r>
          </a:p>
          <a:p>
            <a:pPr lvl="1"/>
            <a:r>
              <a:rPr lang="nb-NO" sz="1600" dirty="0" err="1"/>
              <a:t>Fibroscan</a:t>
            </a:r>
            <a:endParaRPr lang="nb-NO" sz="1600" dirty="0"/>
          </a:p>
          <a:p>
            <a:pPr lvl="1"/>
            <a:r>
              <a:rPr lang="nb-NO" sz="1600" dirty="0"/>
              <a:t>Oppstart av behandling</a:t>
            </a:r>
          </a:p>
          <a:p>
            <a:pPr lvl="1"/>
            <a:r>
              <a:rPr lang="nb-NO" sz="1600" dirty="0"/>
              <a:t>Vaksinering</a:t>
            </a:r>
          </a:p>
          <a:p>
            <a:pPr lvl="1"/>
            <a:r>
              <a:rPr lang="nb-NO" sz="1600" dirty="0"/>
              <a:t>Samarbeid med: </a:t>
            </a:r>
          </a:p>
          <a:p>
            <a:pPr lvl="2"/>
            <a:r>
              <a:rPr lang="nb-NO" sz="1200" dirty="0"/>
              <a:t>Rusomsorgen</a:t>
            </a:r>
          </a:p>
          <a:p>
            <a:pPr lvl="2"/>
            <a:r>
              <a:rPr lang="nb-NO" sz="1200" dirty="0"/>
              <a:t>Fengsel</a:t>
            </a:r>
          </a:p>
          <a:p>
            <a:pPr lvl="2"/>
            <a:r>
              <a:rPr lang="nb-NO" sz="1200" dirty="0"/>
              <a:t>Hjemmesykepleie </a:t>
            </a:r>
          </a:p>
          <a:p>
            <a:pPr lvl="2"/>
            <a:r>
              <a:rPr lang="nb-NO" sz="1200" dirty="0"/>
              <a:t>Helse- og overdoseteamet</a:t>
            </a:r>
          </a:p>
          <a:p>
            <a:r>
              <a:rPr lang="nb-NO" sz="2000" dirty="0"/>
              <a:t>Legekonsultasjon</a:t>
            </a:r>
          </a:p>
          <a:p>
            <a:pPr lvl="1"/>
            <a:r>
              <a:rPr lang="nb-NO" sz="1600" dirty="0" err="1"/>
              <a:t>Evt</a:t>
            </a:r>
            <a:r>
              <a:rPr lang="nb-NO" sz="1600" dirty="0"/>
              <a:t> HCC-overvåking</a:t>
            </a:r>
          </a:p>
          <a:p>
            <a:endParaRPr lang="nb-NO" sz="2000" dirty="0"/>
          </a:p>
          <a:p>
            <a:pPr lvl="1"/>
            <a:endParaRPr lang="nb-NO" sz="1600" dirty="0"/>
          </a:p>
          <a:p>
            <a:endParaRPr lang="nb-NO" sz="20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81200"/>
            <a:ext cx="2560712" cy="1733233"/>
          </a:xfrm>
          <a:prstGeom prst="rect">
            <a:avLst/>
          </a:prstGeom>
        </p:spPr>
      </p:pic>
      <p:pic>
        <p:nvPicPr>
          <p:cNvPr id="6" name="Picture 4" descr="https://lothiane.files.wordpress.com/2012/05/blodprv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62" y="3943033"/>
            <a:ext cx="126487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52" y="3924300"/>
            <a:ext cx="178624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452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Ønsker for fremtiden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02" y="2152650"/>
            <a:ext cx="3364582" cy="3364582"/>
          </a:xfrm>
        </p:spPr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sz="2000" dirty="0"/>
              <a:t>Ønsker ALLE med positiv HCV PCR henvist </a:t>
            </a:r>
          </a:p>
          <a:p>
            <a:r>
              <a:rPr lang="nb-NO" sz="2000" dirty="0"/>
              <a:t>Første konsultasjon til sykepleier</a:t>
            </a:r>
            <a:endParaRPr lang="nb-NO" sz="1600" dirty="0"/>
          </a:p>
          <a:p>
            <a:pPr lvl="1"/>
            <a:r>
              <a:rPr lang="nb-NO" sz="1200" dirty="0"/>
              <a:t>Kartlegging</a:t>
            </a:r>
          </a:p>
          <a:p>
            <a:pPr lvl="1"/>
            <a:r>
              <a:rPr lang="nb-NO" sz="1200" dirty="0"/>
              <a:t>Ingen avsluttes </a:t>
            </a:r>
            <a:r>
              <a:rPr lang="nb-NO" sz="1200" dirty="0" err="1"/>
              <a:t>pga</a:t>
            </a:r>
            <a:r>
              <a:rPr lang="nb-NO" sz="1200" dirty="0"/>
              <a:t> manglende oppmøte</a:t>
            </a:r>
          </a:p>
          <a:p>
            <a:pPr lvl="1"/>
            <a:r>
              <a:rPr lang="nb-NO" sz="1200" dirty="0"/>
              <a:t>Oppstart av behandling uten legekonsultasjon?</a:t>
            </a:r>
          </a:p>
          <a:p>
            <a:r>
              <a:rPr lang="nb-NO" sz="2000" dirty="0"/>
              <a:t>(enda) mer samarbeid med kommunen</a:t>
            </a:r>
          </a:p>
        </p:txBody>
      </p:sp>
    </p:spTree>
    <p:extLst>
      <p:ext uri="{BB962C8B-B14F-4D97-AF65-F5344CB8AC3E}">
        <p14:creationId xmlns:p14="http://schemas.microsoft.com/office/powerpoint/2010/main" val="2632463417"/>
      </p:ext>
    </p:extLst>
  </p:cSld>
  <p:clrMapOvr>
    <a:masterClrMapping/>
  </p:clrMapOvr>
</p:sld>
</file>

<file path=ppt/theme/theme1.xml><?xml version="1.0" encoding="utf-8"?>
<a:theme xmlns:a="http://schemas.openxmlformats.org/drawingml/2006/main" name="stolav_liggende_ren">
  <a:themeElements>
    <a:clrScheme name="stolav_liggende_re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olav_liggende_r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olav_liggende_re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olav_liggende_re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lav_liggende_re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lav_liggende_re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lav_liggende_r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lav_liggende_r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lav_liggende_r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stolav_liggende_ren</Template>
  <TotalTime>97</TotalTime>
  <Words>97</Words>
  <Application>Microsoft Office PowerPoint</Application>
  <PresentationFormat>Skjermfremvisning (4:3)</PresentationFormat>
  <Paragraphs>37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stolav_liggende_ren</vt:lpstr>
      <vt:lpstr>Behandling av kronisk hepatitt C på St. Olavs hospital</vt:lpstr>
      <vt:lpstr>Infeksjonsmedisinsk poliklinikk</vt:lpstr>
      <vt:lpstr>Behandlingsforløp</vt:lpstr>
      <vt:lpstr>Ønsker for fremtiden</vt:lpstr>
    </vt:vector>
  </TitlesOfParts>
  <Company>Helse Midt-Norge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Behandling av kronisk hepatitt C på St. Olavs hospital</dc:title>
  <dc:creator>Skaland, Maja</dc:creator>
  <cp:lastModifiedBy>Kverkild, Marit Dypdal</cp:lastModifiedBy>
  <cp:revision>8</cp:revision>
  <dcterms:created xsi:type="dcterms:W3CDTF">2019-11-12T07:36:57Z</dcterms:created>
  <dcterms:modified xsi:type="dcterms:W3CDTF">2019-11-12T21:26:21Z</dcterms:modified>
</cp:coreProperties>
</file>